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4"/>
  </p:normalViewPr>
  <p:slideViewPr>
    <p:cSldViewPr snapToGrid="0" snapToObjects="1"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AD36-D571-6A4C-A412-71D1080CAB2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1757-9B6B-EA45-9C7B-6A0F45B8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short Linux History of UNIX/Linux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6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LINUS TORVALDS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Invented Linux in 1991.</a:t>
            </a:r>
          </a:p>
          <a:p>
            <a:r>
              <a:rPr lang="en-US" dirty="0"/>
              <a:t>Concerned with the Kernel only. (Not Utilities, or whole distributions. </a:t>
            </a:r>
          </a:p>
          <a:p>
            <a:r>
              <a:rPr lang="en-US" dirty="0"/>
              <a:t>Started as a hobby. Linus was a </a:t>
            </a:r>
          </a:p>
          <a:p>
            <a:pPr marL="0" indent="0">
              <a:buNone/>
            </a:pPr>
            <a:r>
              <a:rPr lang="en-US" dirty="0"/>
              <a:t>    grad student at University of </a:t>
            </a:r>
          </a:p>
          <a:p>
            <a:pPr marL="0" indent="0">
              <a:buNone/>
            </a:pPr>
            <a:r>
              <a:rPr lang="en-US" dirty="0"/>
              <a:t>    Helsinki.</a:t>
            </a:r>
          </a:p>
          <a:p>
            <a:r>
              <a:rPr lang="en-US" dirty="0"/>
              <a:t>Now widely adopted. (Rest is History)</a:t>
            </a:r>
          </a:p>
          <a:p>
            <a:r>
              <a:rPr lang="en-US" dirty="0"/>
              <a:t>No beard or moustache! (Times change!)</a:t>
            </a:r>
          </a:p>
          <a:p>
            <a:endParaRPr lang="en-US" dirty="0"/>
          </a:p>
        </p:txBody>
      </p:sp>
      <p:pic>
        <p:nvPicPr>
          <p:cNvPr id="4" name="Picture 3" descr="Linus_Torvalds.jpe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833255"/>
            <a:ext cx="1447800" cy="1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_Vax7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06" y="4100068"/>
            <a:ext cx="2034394" cy="2463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the deal with Command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first teletypes is all they had.</a:t>
            </a:r>
          </a:p>
          <a:p>
            <a:pPr lvl="1"/>
            <a:r>
              <a:rPr lang="en-US" dirty="0"/>
              <a:t>Printing terminals</a:t>
            </a:r>
          </a:p>
          <a:p>
            <a:pPr lvl="1"/>
            <a:r>
              <a:rPr lang="en-US" dirty="0"/>
              <a:t>Better than punch cards</a:t>
            </a:r>
          </a:p>
          <a:p>
            <a:r>
              <a:rPr lang="en-US" dirty="0"/>
              <a:t>Then there were terminals.</a:t>
            </a:r>
          </a:p>
          <a:p>
            <a:r>
              <a:rPr lang="en-US" dirty="0"/>
              <a:t>And “addressable terminals”</a:t>
            </a:r>
          </a:p>
          <a:p>
            <a:r>
              <a:rPr lang="en-US" dirty="0"/>
              <a:t>No GUI available at first</a:t>
            </a:r>
          </a:p>
          <a:p>
            <a:r>
              <a:rPr lang="en-US" dirty="0"/>
              <a:t>The shell was invented by </a:t>
            </a:r>
          </a:p>
          <a:p>
            <a:pPr marL="457200" lvl="1" indent="0">
              <a:buNone/>
            </a:pPr>
            <a:r>
              <a:rPr lang="en-US" dirty="0"/>
              <a:t>Stephen Bourne to talk to UNIX.</a:t>
            </a:r>
          </a:p>
        </p:txBody>
      </p:sp>
      <p:pic>
        <p:nvPicPr>
          <p:cNvPr id="5" name="Picture 4" descr="pdp-11T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527300"/>
            <a:ext cx="18288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Terminals</a:t>
            </a:r>
          </a:p>
        </p:txBody>
      </p:sp>
      <p:pic>
        <p:nvPicPr>
          <p:cNvPr id="6" name="Content Placeholder 5" descr="Teletype-IMG_72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2498003" y="1600200"/>
            <a:ext cx="6188797" cy="3403600"/>
          </a:xfrm>
        </p:spPr>
      </p:pic>
      <p:pic>
        <p:nvPicPr>
          <p:cNvPr id="7" name="Picture 6" descr="la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605576" cy="3893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0700" y="5854700"/>
            <a:ext cx="373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just scrolls up , can’t be changed.</a:t>
            </a:r>
          </a:p>
        </p:txBody>
      </p:sp>
    </p:spTree>
    <p:extLst>
      <p:ext uri="{BB962C8B-B14F-4D97-AF65-F5344CB8AC3E}">
        <p14:creationId xmlns:p14="http://schemas.microsoft.com/office/powerpoint/2010/main" val="44276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Dumb and Smart Terminals</a:t>
            </a:r>
          </a:p>
        </p:txBody>
      </p:sp>
      <p:pic>
        <p:nvPicPr>
          <p:cNvPr id="4" name="Content Placeholder 3" descr="adm3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b="19149"/>
          <a:stretch>
            <a:fillRect/>
          </a:stretch>
        </p:blipFill>
        <p:spPr>
          <a:xfrm>
            <a:off x="101601" y="1955800"/>
            <a:ext cx="4604074" cy="2532063"/>
          </a:xfrm>
        </p:spPr>
      </p:pic>
      <p:pic>
        <p:nvPicPr>
          <p:cNvPr id="5" name="Picture 4" descr="vt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75" y="1955800"/>
            <a:ext cx="4338887" cy="2442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100" y="5092700"/>
            <a:ext cx="5425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look the same. What’s the deal?</a:t>
            </a:r>
          </a:p>
          <a:p>
            <a:r>
              <a:rPr lang="en-US" dirty="0"/>
              <a:t>So called Smart Terminal , I can move the cursor around</a:t>
            </a:r>
          </a:p>
          <a:p>
            <a:r>
              <a:rPr lang="en-US" dirty="0"/>
              <a:t>programmatically. Some limited graphics.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0" y="4775200"/>
            <a:ext cx="75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1900" y="4775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50769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Smart Terminals</a:t>
            </a:r>
          </a:p>
        </p:txBody>
      </p:sp>
      <p:pic>
        <p:nvPicPr>
          <p:cNvPr id="4" name="Content Placeholder 3" descr="IBM_PC_51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457200" y="1778000"/>
            <a:ext cx="5089017" cy="2798763"/>
          </a:xfrm>
        </p:spPr>
      </p:pic>
      <p:pic>
        <p:nvPicPr>
          <p:cNvPr id="5" name="Picture 4" descr="pc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72" y="1554164"/>
            <a:ext cx="2135728" cy="3022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207000"/>
            <a:ext cx="559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of the art for command line logins. </a:t>
            </a:r>
          </a:p>
          <a:p>
            <a:r>
              <a:rPr lang="en-US" dirty="0"/>
              <a:t>MS-DOS program called </a:t>
            </a:r>
            <a:r>
              <a:rPr lang="en-US" dirty="0" err="1"/>
              <a:t>vterm</a:t>
            </a:r>
            <a:r>
              <a:rPr lang="en-US" dirty="0"/>
              <a:t> , turned PC in a DEC VT220</a:t>
            </a:r>
          </a:p>
        </p:txBody>
      </p:sp>
    </p:spTree>
    <p:extLst>
      <p:ext uri="{BB962C8B-B14F-4D97-AF65-F5344CB8AC3E}">
        <p14:creationId xmlns:p14="http://schemas.microsoft.com/office/powerpoint/2010/main" val="99657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Linux people like GUIS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 have standards, lots of them”</a:t>
            </a:r>
          </a:p>
          <a:p>
            <a:r>
              <a:rPr lang="en-US" dirty="0"/>
              <a:t>Despite having only </a:t>
            </a:r>
            <a:r>
              <a:rPr lang="en-US" dirty="0" err="1"/>
              <a:t>approx</a:t>
            </a:r>
            <a:r>
              <a:rPr lang="en-US" dirty="0"/>
              <a:t> 1% of the desktop market Linux has dozens of desktop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24758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Linux can trace back its lineage to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you can still connect terminals to a Linux “server”.  However, serial port boards hard to get.</a:t>
            </a:r>
          </a:p>
          <a:p>
            <a:r>
              <a:rPr lang="en-US" dirty="0"/>
              <a:t>Linux runs just fine  without X-Windows.</a:t>
            </a:r>
          </a:p>
          <a:p>
            <a:pPr lvl="1"/>
            <a:r>
              <a:rPr lang="en-US" dirty="0"/>
              <a:t>Many Server installations do not install a GUI to conserve space and reduce attack footprint.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0400" y="5600700"/>
            <a:ext cx="4927600" cy="52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Hardware/Firmware/Kernel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0400" y="5075237"/>
            <a:ext cx="4927600" cy="52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Console/Apps/API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0400" y="4686300"/>
            <a:ext cx="4927600" cy="388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Windows/display manager/GUI</a:t>
            </a:r>
          </a:p>
        </p:txBody>
      </p:sp>
    </p:spTree>
    <p:extLst>
      <p:ext uri="{BB962C8B-B14F-4D97-AF65-F5344CB8AC3E}">
        <p14:creationId xmlns:p14="http://schemas.microsoft.com/office/powerpoint/2010/main" val="31479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gnome 2 (MATE) (Cinnamon )</a:t>
            </a:r>
          </a:p>
          <a:p>
            <a:r>
              <a:rPr lang="en-US" dirty="0"/>
              <a:t>gnome 3</a:t>
            </a:r>
          </a:p>
          <a:p>
            <a:r>
              <a:rPr lang="en-US" dirty="0"/>
              <a:t>KDE</a:t>
            </a:r>
          </a:p>
          <a:p>
            <a:r>
              <a:rPr lang="en-US" dirty="0"/>
              <a:t>Unity (</a:t>
            </a:r>
            <a:r>
              <a:rPr lang="en-US" dirty="0" err="1"/>
              <a:t>ubuntu</a:t>
            </a:r>
            <a:r>
              <a:rPr lang="en-US" dirty="0"/>
              <a:t> only, soon to be obsolete)</a:t>
            </a:r>
          </a:p>
          <a:p>
            <a:r>
              <a:rPr lang="en-US" dirty="0"/>
              <a:t>Enlightenment</a:t>
            </a:r>
          </a:p>
          <a:p>
            <a:r>
              <a:rPr lang="en-US" dirty="0"/>
              <a:t>XFCE</a:t>
            </a:r>
          </a:p>
          <a:p>
            <a:r>
              <a:rPr lang="en-US" dirty="0"/>
              <a:t>LXDE</a:t>
            </a:r>
          </a:p>
          <a:p>
            <a:r>
              <a:rPr lang="en-US" dirty="0"/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146193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in many cases, you are better off using command line</a:t>
            </a:r>
          </a:p>
          <a:p>
            <a:r>
              <a:rPr lang="en-US" dirty="0"/>
              <a:t>Remote log-ins from PCs, Macs , phones, tablets etc.  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ssh</a:t>
            </a:r>
            <a:r>
              <a:rPr lang="en-US" dirty="0"/>
              <a:t> protocol</a:t>
            </a:r>
          </a:p>
          <a:p>
            <a:pPr lvl="1"/>
            <a:r>
              <a:rPr lang="en-US" dirty="0"/>
              <a:t>PC uses putty, </a:t>
            </a:r>
            <a:r>
              <a:rPr lang="en-US" dirty="0" err="1"/>
              <a:t>securecrt</a:t>
            </a:r>
            <a:endParaRPr lang="en-US" dirty="0"/>
          </a:p>
          <a:p>
            <a:pPr lvl="1"/>
            <a:r>
              <a:rPr lang="en-US" dirty="0"/>
              <a:t>Others use </a:t>
            </a:r>
            <a:r>
              <a:rPr lang="en-US" dirty="0" err="1"/>
              <a:t>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is a free “work-alike” alternative to UNIX.  Now it is more popular than UNIX.</a:t>
            </a:r>
          </a:p>
          <a:p>
            <a:r>
              <a:rPr lang="en-US" dirty="0"/>
              <a:t>The command line stems from working with terminals.  These terminals had limited (or no ) graphics capability, so the shell was the way to interact with the kernel.</a:t>
            </a:r>
          </a:p>
          <a:p>
            <a:r>
              <a:rPr lang="en-US" dirty="0"/>
              <a:t>Command line is more consistent, as there are many different GUIs in Linux.</a:t>
            </a:r>
          </a:p>
        </p:txBody>
      </p:sp>
    </p:spTree>
    <p:extLst>
      <p:ext uri="{BB962C8B-B14F-4D97-AF65-F5344CB8AC3E}">
        <p14:creationId xmlns:p14="http://schemas.microsoft.com/office/powerpoint/2010/main" val="33371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there was UNIX</a:t>
            </a:r>
          </a:p>
        </p:txBody>
      </p:sp>
      <p:pic>
        <p:nvPicPr>
          <p:cNvPr id="4" name="Content Placeholder 3" descr="timeline_sw.languages_1969.un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b="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programs that do one thing and do it well.</a:t>
            </a:r>
          </a:p>
          <a:p>
            <a:r>
              <a:rPr lang="en-US" dirty="0"/>
              <a:t>Write programs to work together.</a:t>
            </a:r>
          </a:p>
          <a:p>
            <a:r>
              <a:rPr lang="en-US" dirty="0"/>
              <a:t>Write programs to handle text streams, because that is a universal interface</a:t>
            </a:r>
          </a:p>
          <a:p>
            <a:r>
              <a:rPr lang="en-US" dirty="0"/>
              <a:t>Try to treat *everything* like a file</a:t>
            </a:r>
          </a:p>
          <a:p>
            <a:r>
              <a:rPr lang="en-US" dirty="0"/>
              <a:t>*nix command line tends to think you know what you </a:t>
            </a:r>
            <a:r>
              <a:rPr lang="en-US"/>
              <a:t>are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WAS INVENTED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Ken Thompson and Dennis Ritchie at Bell Labs</a:t>
            </a:r>
          </a:p>
          <a:p>
            <a:r>
              <a:rPr lang="en-US" dirty="0"/>
              <a:t>In 1969 there was no Verizon, NYNEX,US West ,etc. just “The Phone Company”.  Thompson and Ritchie worked at Bell Labs (R&amp;D facility)</a:t>
            </a:r>
          </a:p>
          <a:p>
            <a:r>
              <a:rPr lang="en-US" dirty="0"/>
              <a:t>They First Developed on a PDP-7 found  in the basement</a:t>
            </a:r>
          </a:p>
          <a:p>
            <a:r>
              <a:rPr lang="en-US" dirty="0"/>
              <a:t>Wrote in assembler , like other operating systems of the day</a:t>
            </a:r>
          </a:p>
        </p:txBody>
      </p:sp>
    </p:spTree>
    <p:extLst>
      <p:ext uri="{BB962C8B-B14F-4D97-AF65-F5344CB8AC3E}">
        <p14:creationId xmlns:p14="http://schemas.microsoft.com/office/powerpoint/2010/main" val="35412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rewrote UNIX in C and ported it to other systems.  </a:t>
            </a:r>
          </a:p>
          <a:p>
            <a:r>
              <a:rPr lang="en-US" dirty="0"/>
              <a:t>C was invented for UNIX to be machine independent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	</a:t>
            </a:r>
          </a:p>
        </p:txBody>
      </p:sp>
      <p:pic>
        <p:nvPicPr>
          <p:cNvPr id="4" name="Picture 3" descr="pdp-11T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756152"/>
            <a:ext cx="2984500" cy="2566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55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AT&amp;T (BELL) A.K.A. The phone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 $20,000 for commercial companies to license UNIX.</a:t>
            </a:r>
          </a:p>
          <a:p>
            <a:r>
              <a:rPr lang="en-US" dirty="0"/>
              <a:t>$150 for non-profit.  I.E. Universities</a:t>
            </a:r>
          </a:p>
          <a:p>
            <a:r>
              <a:rPr lang="en-US" dirty="0"/>
              <a:t>No Support</a:t>
            </a:r>
          </a:p>
          <a:p>
            <a:r>
              <a:rPr lang="en-US" dirty="0"/>
              <a:t>Unix was modified by universities such as Berkley and gave birth to BSD (Berkley Standard Distributions)</a:t>
            </a:r>
          </a:p>
        </p:txBody>
      </p:sp>
    </p:spTree>
    <p:extLst>
      <p:ext uri="{BB962C8B-B14F-4D97-AF65-F5344CB8AC3E}">
        <p14:creationId xmlns:p14="http://schemas.microsoft.com/office/powerpoint/2010/main" val="408426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noted BSD contributor 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Bill Joy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invented the vi editor and later became VP of Sun</a:t>
            </a:r>
          </a:p>
          <a:p>
            <a:r>
              <a:rPr lang="en-US" dirty="0"/>
              <a:t>BSD Versions of UNIX commands </a:t>
            </a:r>
          </a:p>
          <a:p>
            <a:endParaRPr lang="en-US" dirty="0"/>
          </a:p>
        </p:txBody>
      </p:sp>
      <p:pic>
        <p:nvPicPr>
          <p:cNvPr id="4" name="Picture 3" descr="B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1841500"/>
            <a:ext cx="234696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for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needed to be a low-cost or “free” C compiler to compile a *nix kernel.</a:t>
            </a:r>
          </a:p>
        </p:txBody>
      </p:sp>
    </p:spTree>
    <p:extLst>
      <p:ext uri="{BB962C8B-B14F-4D97-AF65-F5344CB8AC3E}">
        <p14:creationId xmlns:p14="http://schemas.microsoft.com/office/powerpoint/2010/main" val="11961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Richard Stallman wrote a “free” C compiler.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Started the Free Software Foundation</a:t>
            </a:r>
          </a:p>
          <a:p>
            <a:r>
              <a:rPr lang="en-US" dirty="0"/>
              <a:t>“Free as in freedom not free beer”</a:t>
            </a:r>
          </a:p>
          <a:p>
            <a:r>
              <a:rPr lang="en-US" dirty="0"/>
              <a:t>GNU (GNU’s Not UNIX) projects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J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120900"/>
            <a:ext cx="3225800" cy="2150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Open Source</a:t>
            </a:r>
          </a:p>
        </p:txBody>
      </p:sp>
    </p:spTree>
    <p:extLst>
      <p:ext uri="{BB962C8B-B14F-4D97-AF65-F5344CB8AC3E}">
        <p14:creationId xmlns:p14="http://schemas.microsoft.com/office/powerpoint/2010/main" val="419617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that it was licensed from AT&amp;T (later Others). </a:t>
            </a:r>
          </a:p>
          <a:p>
            <a:r>
              <a:rPr lang="en-US" dirty="0"/>
              <a:t>UNIX Name very restricted</a:t>
            </a:r>
          </a:p>
          <a:p>
            <a:r>
              <a:rPr lang="en-US" dirty="0"/>
              <a:t>Started to Charge for C compilers</a:t>
            </a:r>
          </a:p>
          <a:p>
            <a:pPr lvl="1"/>
            <a:r>
              <a:rPr lang="en-US" dirty="0"/>
              <a:t>Which gave rise to distribution names like </a:t>
            </a:r>
          </a:p>
          <a:p>
            <a:pPr lvl="2"/>
            <a:r>
              <a:rPr lang="en-US" dirty="0"/>
              <a:t>AIX -IBM</a:t>
            </a:r>
          </a:p>
          <a:p>
            <a:pPr lvl="2"/>
            <a:r>
              <a:rPr lang="en-US" dirty="0"/>
              <a:t>Solaris </a:t>
            </a:r>
            <a:r>
              <a:rPr lang="mr-IN" dirty="0"/>
              <a:t>–</a:t>
            </a:r>
            <a:r>
              <a:rPr lang="en-US" dirty="0"/>
              <a:t> Sun/Oracle</a:t>
            </a:r>
          </a:p>
          <a:p>
            <a:pPr lvl="2"/>
            <a:r>
              <a:rPr lang="en-US" dirty="0"/>
              <a:t>HP-UX  - HP</a:t>
            </a:r>
          </a:p>
          <a:p>
            <a:pPr lvl="2"/>
            <a:r>
              <a:rPr lang="en-US" dirty="0" err="1"/>
              <a:t>Xenix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Microsoft (yes Microsoft)</a:t>
            </a:r>
          </a:p>
        </p:txBody>
      </p:sp>
    </p:spTree>
    <p:extLst>
      <p:ext uri="{BB962C8B-B14F-4D97-AF65-F5344CB8AC3E}">
        <p14:creationId xmlns:p14="http://schemas.microsoft.com/office/powerpoint/2010/main" val="175348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751</Words>
  <Application>Microsoft Macintosh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Mangal</vt:lpstr>
      <vt:lpstr>Office Theme</vt:lpstr>
      <vt:lpstr>A short Linux History of UNIX/Linux</vt:lpstr>
      <vt:lpstr>First there was UNIX</vt:lpstr>
      <vt:lpstr>UNIX WAS INVENTED BY</vt:lpstr>
      <vt:lpstr>Later </vt:lpstr>
      <vt:lpstr>AT&amp;T (BELL) A.K.A. The phone company</vt:lpstr>
      <vt:lpstr>A noted BSD contributor was</vt:lpstr>
      <vt:lpstr>Setting the Stage for Linux</vt:lpstr>
      <vt:lpstr>The Rise of Open Source</vt:lpstr>
      <vt:lpstr>The Problem with UNIX</vt:lpstr>
      <vt:lpstr>LINUS TORVALDS</vt:lpstr>
      <vt:lpstr>What’s the deal with Command Line?</vt:lpstr>
      <vt:lpstr>Printing Terminals</vt:lpstr>
      <vt:lpstr>Dumb and Smart Terminals</vt:lpstr>
      <vt:lpstr>Ultimate Smart Terminals</vt:lpstr>
      <vt:lpstr>Why don’t Linux people like GUIS</vt:lpstr>
      <vt:lpstr>Linux can trace back its lineage to UNIX</vt:lpstr>
      <vt:lpstr>Many GUIS</vt:lpstr>
      <vt:lpstr>Moral ..</vt:lpstr>
      <vt:lpstr>In Summary</vt:lpstr>
      <vt:lpstr>Unix Philosophy</vt:lpstr>
      <vt:lpstr>The end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History (in 5 minutes)</dc:title>
  <dc:creator>David Ruedeman</dc:creator>
  <cp:lastModifiedBy>David Ruedeman</cp:lastModifiedBy>
  <cp:revision>29</cp:revision>
  <dcterms:created xsi:type="dcterms:W3CDTF">2017-07-27T17:14:31Z</dcterms:created>
  <dcterms:modified xsi:type="dcterms:W3CDTF">2018-06-13T17:18:28Z</dcterms:modified>
</cp:coreProperties>
</file>